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76" r:id="rId2"/>
    <p:sldId id="357" r:id="rId3"/>
    <p:sldId id="322" r:id="rId4"/>
    <p:sldId id="321" r:id="rId5"/>
    <p:sldId id="328" r:id="rId6"/>
    <p:sldId id="329" r:id="rId7"/>
    <p:sldId id="336" r:id="rId8"/>
    <p:sldId id="337" r:id="rId9"/>
    <p:sldId id="338" r:id="rId10"/>
    <p:sldId id="339" r:id="rId11"/>
    <p:sldId id="341" r:id="rId12"/>
    <p:sldId id="340" r:id="rId13"/>
    <p:sldId id="342" r:id="rId14"/>
    <p:sldId id="343" r:id="rId15"/>
    <p:sldId id="344" r:id="rId16"/>
    <p:sldId id="320" r:id="rId17"/>
    <p:sldId id="301" r:id="rId18"/>
    <p:sldId id="310" r:id="rId19"/>
    <p:sldId id="309" r:id="rId20"/>
    <p:sldId id="300" r:id="rId21"/>
    <p:sldId id="323" r:id="rId22"/>
    <p:sldId id="326" r:id="rId23"/>
    <p:sldId id="327" r:id="rId24"/>
    <p:sldId id="325" r:id="rId25"/>
    <p:sldId id="324" r:id="rId26"/>
    <p:sldId id="299" r:id="rId27"/>
    <p:sldId id="311" r:id="rId28"/>
    <p:sldId id="312" r:id="rId29"/>
    <p:sldId id="315" r:id="rId30"/>
    <p:sldId id="317" r:id="rId31"/>
    <p:sldId id="316" r:id="rId32"/>
    <p:sldId id="318" r:id="rId33"/>
    <p:sldId id="313" r:id="rId34"/>
    <p:sldId id="314" r:id="rId35"/>
    <p:sldId id="303" r:id="rId36"/>
    <p:sldId id="304" r:id="rId37"/>
    <p:sldId id="305" r:id="rId38"/>
    <p:sldId id="307" r:id="rId39"/>
    <p:sldId id="306" r:id="rId40"/>
    <p:sldId id="302" r:id="rId41"/>
    <p:sldId id="279" r:id="rId42"/>
    <p:sldId id="277" r:id="rId43"/>
    <p:sldId id="278" r:id="rId44"/>
    <p:sldId id="264" r:id="rId45"/>
    <p:sldId id="289" r:id="rId46"/>
    <p:sldId id="294" r:id="rId47"/>
    <p:sldId id="290" r:id="rId48"/>
    <p:sldId id="293" r:id="rId49"/>
    <p:sldId id="298" r:id="rId50"/>
    <p:sldId id="292" r:id="rId51"/>
    <p:sldId id="297" r:id="rId52"/>
    <p:sldId id="296" r:id="rId53"/>
    <p:sldId id="295" r:id="rId54"/>
    <p:sldId id="291" r:id="rId55"/>
    <p:sldId id="281" r:id="rId56"/>
    <p:sldId id="288" r:id="rId57"/>
    <p:sldId id="285" r:id="rId58"/>
    <p:sldId id="284" r:id="rId59"/>
    <p:sldId id="287" r:id="rId60"/>
    <p:sldId id="286" r:id="rId61"/>
    <p:sldId id="283" r:id="rId62"/>
    <p:sldId id="282" r:id="rId63"/>
    <p:sldId id="261" r:id="rId64"/>
    <p:sldId id="259" r:id="rId65"/>
    <p:sldId id="260" r:id="rId66"/>
    <p:sldId id="258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6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46DE5-C093-48C1-A4CF-FCF76A7C19F4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A351F-0B70-40F1-B64A-AADB2A666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11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3212976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7" name="Picture 2" descr="http://kogadm.ru/dist/assets/images/logo-koge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50556"/>
            <a:ext cx="1008112" cy="12222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5536" y="278092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Segoe Print" pitchFamily="2" charset="0"/>
              </a:rPr>
              <a:t>Районный детский </a:t>
            </a:r>
            <a:r>
              <a:rPr lang="ru-RU" sz="2000" dirty="0" smtClean="0">
                <a:solidFill>
                  <a:srgbClr val="002060"/>
                </a:solidFill>
                <a:latin typeface="Segoe Print" pitchFamily="2" charset="0"/>
              </a:rPr>
              <a:t>творческий конкурс </a:t>
            </a:r>
            <a:r>
              <a:rPr lang="ru-RU" sz="2000" dirty="0">
                <a:solidFill>
                  <a:srgbClr val="002060"/>
                </a:solidFill>
                <a:latin typeface="Segoe Print" pitchFamily="2" charset="0"/>
              </a:rPr>
              <a:t>по охране труда </a:t>
            </a:r>
            <a:br>
              <a:rPr lang="ru-RU" sz="2000" dirty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Segoe Print" pitchFamily="2" charset="0"/>
              </a:rPr>
              <a:t>     «</a:t>
            </a:r>
            <a:r>
              <a:rPr lang="ru-RU" sz="2000" dirty="0">
                <a:solidFill>
                  <a:srgbClr val="002060"/>
                </a:solidFill>
                <a:latin typeface="Segoe Print" pitchFamily="2" charset="0"/>
              </a:rPr>
              <a:t>Я рисую безопасный труд»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580526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Segoe Print" pitchFamily="2" charset="0"/>
              </a:rPr>
              <a:t>2022 год</a:t>
            </a:r>
            <a:endParaRPr lang="ru-RU" sz="2000" dirty="0">
              <a:solidFill>
                <a:srgbClr val="00206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09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67687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805264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Вильт Татьяна 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(название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работы - Строитель здания), Малиновская сельская библиотека МКУ «МЦБС Кожевниковского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района»,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библиотекарь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Бодунова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Олеся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2803766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26469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87727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Вильт Татьяна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(название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работы - Сказочный строитель), Малиновская сельская библиотека МКУ 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«МЦБС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Кожевниковского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района»,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библиотекарь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Бодунова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Олеся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860539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5"/>
            <a:ext cx="395741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605" y="5357832"/>
            <a:ext cx="817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Васильев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Александр, ОГБОУ «Уртамская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школа-интернат для обучающихся с ограниченными возможностями здоровья имени Ю.И. Ромашовой»,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учитель Сорокова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Елена Егоровна</a:t>
            </a:r>
          </a:p>
        </p:txBody>
      </p:sp>
    </p:spTree>
    <p:extLst>
      <p:ext uri="{BB962C8B-B14F-4D97-AF65-F5344CB8AC3E}">
        <p14:creationId xmlns:p14="http://schemas.microsoft.com/office/powerpoint/2010/main" val="12618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319089"/>
            <a:ext cx="4505325" cy="555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021288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Чириков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Никита, ОГБОУ «Уртамская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школа-интернат для обучающихся с ограниченными возможностями здоровья имени Ю.И. Ромашовой»,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учитель Сорокова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Елена Егоровна</a:t>
            </a:r>
          </a:p>
        </p:txBody>
      </p:sp>
    </p:spTree>
    <p:extLst>
      <p:ext uri="{BB962C8B-B14F-4D97-AF65-F5344CB8AC3E}">
        <p14:creationId xmlns:p14="http://schemas.microsoft.com/office/powerpoint/2010/main" val="700229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6725"/>
            <a:ext cx="5616623" cy="541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87727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Терентьева Валентина 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(Работай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 каске!),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ОГБОУ «Уртамская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школа-интернат для обучающихся с ограниченными возможностями здоровья имени Ю.И. Ромашовой»,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учитель Сорокова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Елена Егоровна</a:t>
            </a:r>
          </a:p>
        </p:txBody>
      </p:sp>
    </p:spTree>
    <p:extLst>
      <p:ext uri="{BB962C8B-B14F-4D97-AF65-F5344CB8AC3E}">
        <p14:creationId xmlns:p14="http://schemas.microsoft.com/office/powerpoint/2010/main" val="542283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90625"/>
            <a:ext cx="60960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021288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Климова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Карина, ОГБОУ «Уртамская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школа-интернат для обучающихся с ограниченными возможностями здоровья имени Ю.И.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Ромашовой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учитель Лёвкина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Надежда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688014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85293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</a:rPr>
              <a:t>Возрастная категория 9-12 лет</a:t>
            </a:r>
          </a:p>
        </p:txBody>
      </p:sp>
    </p:spTree>
    <p:extLst>
      <p:ext uri="{BB962C8B-B14F-4D97-AF65-F5344CB8AC3E}">
        <p14:creationId xmlns:p14="http://schemas.microsoft.com/office/powerpoint/2010/main" val="1039541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56084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661248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</a:rPr>
              <a:t>I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место - Шкарина Анастасия,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МАОУ «Кожевниковская средняя общеобразовательная школа № 2», учитель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Баранецкая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Виктория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680983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6120680" cy="438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15719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</a:rPr>
              <a:t>II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место - Корнеев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Артем,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Новопокровская сельская библиотека МКУ «МЦБС Кожевниковского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района», библиотекарь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Михеева Аксана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Сергеевна </a:t>
            </a:r>
            <a:endParaRPr lang="ru-RU" sz="1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73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192688" cy="489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73325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</a:rPr>
              <a:t>III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место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– Семенова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Ева, ОГБОУ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«Уртамская школа-интернат для обучающихся с ограниченными возможностями здоровья имени Ю.И. Ромашовой»,  учитель Андреевская Светлана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3911150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42900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</a:rPr>
              <a:t>Возрастная категория 13-15 лет</a:t>
            </a:r>
          </a:p>
        </p:txBody>
      </p:sp>
    </p:spTree>
    <p:extLst>
      <p:ext uri="{BB962C8B-B14F-4D97-AF65-F5344CB8AC3E}">
        <p14:creationId xmlns:p14="http://schemas.microsoft.com/office/powerpoint/2010/main" val="110028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893701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Андреева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Алина,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Борзуновская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сельская библиотека МКУ "МЦБС Кожевниковского района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"</a:t>
            </a:r>
            <a:endParaRPr lang="ru-RU" sz="1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39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3"/>
            <a:ext cx="504056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73325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Шушпанова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Анастасия,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МАОУ «Кожевниковская средняя общеобразовательная школа № 2», учитель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Баранецкая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Виктория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1033037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7288"/>
            <a:ext cx="7848872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94928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Сенокосова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Алина,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Староювалинская сельская библиотека МКУ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«МЦБС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Кожевниковского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района», заведующая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библиотекой Кайзер Е.С.</a:t>
            </a:r>
          </a:p>
        </p:txBody>
      </p:sp>
    </p:spTree>
    <p:extLst>
      <p:ext uri="{BB962C8B-B14F-4D97-AF65-F5344CB8AC3E}">
        <p14:creationId xmlns:p14="http://schemas.microsoft.com/office/powerpoint/2010/main" val="1723365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525658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09329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Холкина Эмилия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МКОУ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«Уртамская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средняя общеобразовательная школа», учитель ИЗО Коробова Татьяна Петровна</a:t>
            </a:r>
          </a:p>
        </p:txBody>
      </p:sp>
    </p:spTree>
    <p:extLst>
      <p:ext uri="{BB962C8B-B14F-4D97-AF65-F5344CB8AC3E}">
        <p14:creationId xmlns:p14="http://schemas.microsoft.com/office/powerpoint/2010/main" val="4048723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87727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Тунгусова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Анастасия,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МАОУ «Кожевниковская средняя общеобразовательная школа № 2», учитель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Баранецкая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Виктория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967632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94928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Шишмарева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Алина,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МАОУ «Кожевниковская средняя общеобразовательная школа № 2», учитель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Баранецкая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Виктория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14270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02128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Андреева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Милана,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Новопокровская сельская библиотека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МКУ «МЦБС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Кожевниковского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района»,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библиотекарь Михеева Аксана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1114544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94928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Ларионов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Егор, МАОУ «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Кожевниковская средняя общеобразовательная школа № 2»,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учитель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Баранецкая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Виктория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1244456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71463"/>
            <a:ext cx="8934450" cy="538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776" y="5661248"/>
            <a:ext cx="893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Макеев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Роман, Художественный руководитель Новопокровского СДК МКУК «Кожевниковская МЦКС»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Маргель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Светлана Владимировна</a:t>
            </a:r>
            <a:endParaRPr lang="ru-RU" sz="1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038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5388"/>
            <a:ext cx="4824536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7332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Опря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Валерия,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МКОУ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«Уртамская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средняя общеобразовательная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школа»,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учитель ИЗО Коробова Татьяна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Петровна </a:t>
            </a:r>
            <a:endParaRPr lang="ru-RU" sz="1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4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99288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94928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</a:rPr>
              <a:t>I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место – Терентьева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Валентина, ОГБОУ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«Уртамская школа-интернат для обучающихся с ограниченными возможностями здоровья имени Ю.И. Ромашовой», учитель Сорокова Елена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Егоровна (наименование работы: Незнание правил охраны труда – тревожный сигнал! Вероятна беда!) </a:t>
            </a:r>
            <a:endParaRPr lang="ru-RU" sz="1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812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5388"/>
            <a:ext cx="5544616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87727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Сабитова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Арина,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Малиновская сельская библиотека МКУ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«МЦБС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Кожевниковского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района», библиотекарь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Бодунова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Олеся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3913124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87727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Першина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Александра, МАОУ «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Кожевниковская средняя общеобразовательная школа № 2»,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учитель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Баранецкая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Виктория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80760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195388"/>
            <a:ext cx="31623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877272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Семенова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Диана, ОГБОУ «Уртамская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школа-интернат для обучающихся с ограниченными возможностями здоровья имени Ю.И.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Ромашовой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учитель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Андреевская Светлана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3167378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94928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Маргель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Андрей, Художественный руководитель Новопокровского СДК МКУК «Кожевниковская  МЦКС»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Маргель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Светлана Владимировна </a:t>
            </a:r>
            <a:endParaRPr lang="ru-RU" sz="1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417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87727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Матыскина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Евгения,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МКОУ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«Уртамская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средняя общеобразовательная школа», учитель ИЗО Коробова Татьяна Петровна</a:t>
            </a:r>
          </a:p>
        </p:txBody>
      </p:sp>
    </p:spTree>
    <p:extLst>
      <p:ext uri="{BB962C8B-B14F-4D97-AF65-F5344CB8AC3E}">
        <p14:creationId xmlns:p14="http://schemas.microsoft.com/office/powerpoint/2010/main" val="1079489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71463"/>
            <a:ext cx="8715697" cy="51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661248"/>
            <a:ext cx="885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Буряченко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Диана, МАОУ «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Кожевниковская средняя общеобразовательная школа № 2»,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учитель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Баранецкая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Виктория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3914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954613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Вильт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Таня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Борзуновская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сельская библиотека МКУ "МЦБС Кожевниковского района" </a:t>
            </a:r>
          </a:p>
        </p:txBody>
      </p:sp>
    </p:spTree>
    <p:extLst>
      <p:ext uri="{BB962C8B-B14F-4D97-AF65-F5344CB8AC3E}">
        <p14:creationId xmlns:p14="http://schemas.microsoft.com/office/powerpoint/2010/main" val="1470548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021288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Иванов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Сергей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Борзуновская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сельская библиотека МКУ "МЦБС Кожевниковского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района"</a:t>
            </a:r>
            <a:endParaRPr lang="ru-RU" sz="1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27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02128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Конюхов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Владимир, ОГБОУ «Уртамская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школа-интернат для обучающихся с ограниченными возможностями здоровья имени Ю.И.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Ромашовой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учитель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Райш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Ольга Михайловна</a:t>
            </a:r>
          </a:p>
        </p:txBody>
      </p:sp>
    </p:spTree>
    <p:extLst>
      <p:ext uri="{BB962C8B-B14F-4D97-AF65-F5344CB8AC3E}">
        <p14:creationId xmlns:p14="http://schemas.microsoft.com/office/powerpoint/2010/main" val="1702984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02128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Кайзер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Софья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, Староювалинская сельская библиотека МКУ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«МЦБС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Кожевниковского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района», заведующая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библиотекой Кайзер Е.С.</a:t>
            </a:r>
          </a:p>
        </p:txBody>
      </p:sp>
    </p:spTree>
    <p:extLst>
      <p:ext uri="{BB962C8B-B14F-4D97-AF65-F5344CB8AC3E}">
        <p14:creationId xmlns:p14="http://schemas.microsoft.com/office/powerpoint/2010/main" val="1346340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2493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66124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</a:rPr>
              <a:t>II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место – Емельянова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Наталья, МКОУ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"Уртамская средняя общеобразовательная школа", учитель Коробова Татьяна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Петровна</a:t>
            </a:r>
            <a:endParaRPr lang="ru-RU" sz="1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89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547260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661248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Борисова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Диана,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МАОУ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«Кожевниковская средняя общеобразовательная школа № 2», учитель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Баранецкая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В.Н.</a:t>
            </a:r>
          </a:p>
        </p:txBody>
      </p:sp>
    </p:spTree>
    <p:extLst>
      <p:ext uri="{BB962C8B-B14F-4D97-AF65-F5344CB8AC3E}">
        <p14:creationId xmlns:p14="http://schemas.microsoft.com/office/powerpoint/2010/main" val="304188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3691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Возрастная категория </a:t>
            </a:r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</a:rPr>
              <a:t>5 - 8 лет</a:t>
            </a:r>
          </a:p>
        </p:txBody>
      </p:sp>
    </p:spTree>
    <p:extLst>
      <p:ext uri="{BB962C8B-B14F-4D97-AF65-F5344CB8AC3E}">
        <p14:creationId xmlns:p14="http://schemas.microsoft.com/office/powerpoint/2010/main" val="2469891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021288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</a:rPr>
              <a:t>I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место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, Падун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Тимофей,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Мартемьянова Елена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3472640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1060450"/>
            <a:ext cx="6699250" cy="452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805264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</a:rPr>
              <a:t>II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место, Борисов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Евгений,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МКОУ «Зайцевская ООШ»,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учитель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Жадан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Юлия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3391955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20775"/>
            <a:ext cx="647700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021288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</a:rPr>
              <a:t>III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место, Бородин Артём,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»,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воспитатель Дутнефтер Алёна Петровна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1060450"/>
            <a:ext cx="669925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144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532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021288"/>
            <a:ext cx="885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Литавина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Алиса, МКДОУ «ЦРР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- д/с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«Колокольчик», воспитатель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Аганина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Юлия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913024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949280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Пугачёв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Егор,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МКОУ «Вороновская СОШ»,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учитель Новоселова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Ирина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2700391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71463"/>
            <a:ext cx="7344817" cy="546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02128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Майкова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Милана,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Панкратьева Ольга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37905063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093296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Пузанова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Анастасия,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МКОУ "Зайцевская основная общеобразовательная школа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", учитель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Рудова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Ольга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6785038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195388"/>
            <a:ext cx="31623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877272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Шейкина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Маргарита</a:t>
            </a:r>
            <a:endParaRPr lang="ru-RU" sz="1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87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49694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805264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</a:rPr>
              <a:t>III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место – Мамаев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Михаил, ОГБОУ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«Уртамская школа-интернат для обучающихся с ограниченными возможностями здоровья имени Ю.И. Ромашовой», учитель Лёвкина Надежда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228599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727280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517232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Остапенко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Матвей,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Подскребко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Виктория Юрьевна</a:t>
            </a:r>
          </a:p>
        </p:txBody>
      </p:sp>
    </p:spTree>
    <p:extLst>
      <p:ext uri="{BB962C8B-B14F-4D97-AF65-F5344CB8AC3E}">
        <p14:creationId xmlns:p14="http://schemas.microsoft.com/office/powerpoint/2010/main" val="1953543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5388"/>
            <a:ext cx="4176464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949280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Черных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Елизавета,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Панкратьева Ольга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33887755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5388"/>
            <a:ext cx="5184576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662613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Челнокова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Алиса, МКДОУ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«ЦРР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- д/с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«Колокольчик», воспитатель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Вторушина Лариса Сергеевна </a:t>
            </a:r>
          </a:p>
        </p:txBody>
      </p:sp>
    </p:spTree>
    <p:extLst>
      <p:ext uri="{BB962C8B-B14F-4D97-AF65-F5344CB8AC3E}">
        <p14:creationId xmlns:p14="http://schemas.microsoft.com/office/powerpoint/2010/main" val="4288080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71463"/>
            <a:ext cx="8934450" cy="538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021288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Садыкова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Саодат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«Детский сад «Теремок»,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Моисеева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Т.П.</a:t>
            </a:r>
          </a:p>
        </p:txBody>
      </p:sp>
    </p:spTree>
    <p:extLst>
      <p:ext uri="{BB962C8B-B14F-4D97-AF65-F5344CB8AC3E}">
        <p14:creationId xmlns:p14="http://schemas.microsoft.com/office/powerpoint/2010/main" val="6278241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56084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589240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Орехова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Алёна,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«Детский сад «Теремок»,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Иванова С.С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. </a:t>
            </a:r>
            <a:endParaRPr lang="ru-RU" sz="1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500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20775"/>
            <a:ext cx="647700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021288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Алексеева Анастасия, МКДОУ «ЦРР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- д/с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«Колокольчик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», воспитатель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Аганина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Юлия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82561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60450"/>
            <a:ext cx="8496944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877272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Кайзер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Леонид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, Староювалинская сельская библиотека МКУ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«МЦБС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Кожевниковского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района», заведующая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библиотекой Кайзер Е.С.</a:t>
            </a:r>
          </a:p>
        </p:txBody>
      </p:sp>
    </p:spTree>
    <p:extLst>
      <p:ext uri="{BB962C8B-B14F-4D97-AF65-F5344CB8AC3E}">
        <p14:creationId xmlns:p14="http://schemas.microsoft.com/office/powerpoint/2010/main" val="2746190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1060450"/>
            <a:ext cx="669925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093296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Есенова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Анна, МКДОУ «ЦРР - д/с «Колокольчик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Бочарова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Елена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91616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60450"/>
            <a:ext cx="8064896" cy="438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8052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Джамрашвили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София, МКДОУ «ЦРР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- д/с «Колокольчик»,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Шерстобоева Галина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24660702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71463"/>
            <a:ext cx="8064897" cy="502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517232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Казакова Кристина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, Староювалинская сельская библиотека МКУ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«МЦБС Кожевниковского района», заведующая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библиотекой Кайзер Е.С.</a:t>
            </a:r>
          </a:p>
        </p:txBody>
      </p:sp>
    </p:spTree>
    <p:extLst>
      <p:ext uri="{BB962C8B-B14F-4D97-AF65-F5344CB8AC3E}">
        <p14:creationId xmlns:p14="http://schemas.microsoft.com/office/powerpoint/2010/main" val="336988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88640"/>
            <a:ext cx="474345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16530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Шестаков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Роман,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МКОУ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«Уртамская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средняя общеобразовательная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школа»,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учитель ИЗО Коробова Татьяна Петровна </a:t>
            </a:r>
          </a:p>
        </p:txBody>
      </p:sp>
    </p:spTree>
    <p:extLst>
      <p:ext uri="{BB962C8B-B14F-4D97-AF65-F5344CB8AC3E}">
        <p14:creationId xmlns:p14="http://schemas.microsoft.com/office/powerpoint/2010/main" val="35615646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6656"/>
            <a:ext cx="5184576" cy="527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80526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Игнатиков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Руслан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, Староювалинская сельская библиотека МКУ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«МЦБС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Кожевниковского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района»,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заведующая библиотекой Кайзер Е.С.</a:t>
            </a:r>
          </a:p>
        </p:txBody>
      </p:sp>
    </p:spTree>
    <p:extLst>
      <p:ext uri="{BB962C8B-B14F-4D97-AF65-F5344CB8AC3E}">
        <p14:creationId xmlns:p14="http://schemas.microsoft.com/office/powerpoint/2010/main" val="4803643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7275"/>
            <a:ext cx="7776864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94928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Гончарик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Егор, МКДОУ «ЦРР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- д/с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«Колокольчик», воспитатель Евдокимова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Ольга Константиновна</a:t>
            </a:r>
          </a:p>
        </p:txBody>
      </p:sp>
    </p:spTree>
    <p:extLst>
      <p:ext uri="{BB962C8B-B14F-4D97-AF65-F5344CB8AC3E}">
        <p14:creationId xmlns:p14="http://schemas.microsoft.com/office/powerpoint/2010/main" val="806718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1060450"/>
            <a:ext cx="669925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021288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Велигжанина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Ксения,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воспитатель </a:t>
            </a:r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Подскребко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Виктория Юрьевна</a:t>
            </a:r>
          </a:p>
        </p:txBody>
      </p:sp>
    </p:spTree>
    <p:extLst>
      <p:ext uri="{BB962C8B-B14F-4D97-AF65-F5344CB8AC3E}">
        <p14:creationId xmlns:p14="http://schemas.microsoft.com/office/powerpoint/2010/main" val="33125468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1489"/>
            <a:ext cx="8686800" cy="511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805264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Березина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Вика,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«Детский сад «Теремок»,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Иванова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С.С.</a:t>
            </a:r>
          </a:p>
        </p:txBody>
      </p:sp>
    </p:spTree>
    <p:extLst>
      <p:ext uri="{BB962C8B-B14F-4D97-AF65-F5344CB8AC3E}">
        <p14:creationId xmlns:p14="http://schemas.microsoft.com/office/powerpoint/2010/main" val="1819224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7689"/>
            <a:ext cx="7920880" cy="48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589240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Андреева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София, МКДОУ «ЦРР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- д/с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«Колокольчик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», воспитатель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Козюлина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Нина Яковлевна </a:t>
            </a:r>
          </a:p>
        </p:txBody>
      </p:sp>
    </p:spTree>
    <p:extLst>
      <p:ext uri="{BB962C8B-B14F-4D97-AF65-F5344CB8AC3E}">
        <p14:creationId xmlns:p14="http://schemas.microsoft.com/office/powerpoint/2010/main" val="31640843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461963"/>
            <a:ext cx="8677275" cy="541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949280"/>
            <a:ext cx="8371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Бервенская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Арина,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«Детский сад «Теремок», воспитатель Иванова С.С.</a:t>
            </a:r>
          </a:p>
        </p:txBody>
      </p:sp>
    </p:spTree>
    <p:extLst>
      <p:ext uri="{BB962C8B-B14F-4D97-AF65-F5344CB8AC3E}">
        <p14:creationId xmlns:p14="http://schemas.microsoft.com/office/powerpoint/2010/main" val="27247383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101725"/>
            <a:ext cx="6584950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093296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Абушахманова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Лида,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воспитатель Мартемьянова Елена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38654325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165304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Сергеева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Юлия,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Дутнефтер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Алёна Петровна</a:t>
            </a:r>
          </a:p>
        </p:txBody>
      </p:sp>
    </p:spTree>
    <p:extLst>
      <p:ext uri="{BB962C8B-B14F-4D97-AF65-F5344CB8AC3E}">
        <p14:creationId xmlns:p14="http://schemas.microsoft.com/office/powerpoint/2010/main" val="17208742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7275"/>
            <a:ext cx="7848872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852041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Гладких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Аделина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воспитатель Изосимова Галина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7591606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71463"/>
            <a:ext cx="8934450" cy="567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805" y="6093296"/>
            <a:ext cx="8681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Поротникова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Василиса,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Новопокровская сельская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библиотека МКУ «МЦБС Кожевниковского района»,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библиотекарь Михеева Аксана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2704296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48883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94928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Сенокосова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Анастасия,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Староювалинская сельская библиотека МКУ «МЦБС Кожевниковского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района»,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заведующая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сельской библиотекой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Кайзер Е.С.</a:t>
            </a:r>
          </a:p>
        </p:txBody>
      </p:sp>
    </p:spTree>
    <p:extLst>
      <p:ext uri="{BB962C8B-B14F-4D97-AF65-F5344CB8AC3E}">
        <p14:creationId xmlns:p14="http://schemas.microsoft.com/office/powerpoint/2010/main" val="31849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021288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Пустовалова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Анна,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Барышева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Мария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19829804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7275"/>
            <a:ext cx="8136904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970001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Трусова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Тоня,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Ковалевская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Ирина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11597569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376239"/>
            <a:ext cx="4629150" cy="550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093296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Муценик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Ева,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воспитатель Филюшина Людмила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36669120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897016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Яковлева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Полина,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Новикова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Татьяна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16039618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476672"/>
            <a:ext cx="474345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021288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Яковлев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Никита,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Новикова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Татьяна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18272254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954613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Прокофьев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Тимофей,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Дутнефтер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Алёна Петровна </a:t>
            </a:r>
          </a:p>
        </p:txBody>
      </p:sp>
    </p:spTree>
    <p:extLst>
      <p:ext uri="{BB962C8B-B14F-4D97-AF65-F5344CB8AC3E}">
        <p14:creationId xmlns:p14="http://schemas.microsoft.com/office/powerpoint/2010/main" val="29625732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7275"/>
            <a:ext cx="6705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021288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Падун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Денис,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Дутнефтер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Алёна Петровна</a:t>
            </a:r>
          </a:p>
        </p:txBody>
      </p:sp>
    </p:spTree>
    <p:extLst>
      <p:ext uri="{BB962C8B-B14F-4D97-AF65-F5344CB8AC3E}">
        <p14:creationId xmlns:p14="http://schemas.microsoft.com/office/powerpoint/2010/main" val="5676393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2493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093296"/>
            <a:ext cx="871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latin typeface="Monotype Corsiva" pitchFamily="66" charset="0"/>
              </a:rPr>
              <a:t>Файзуллина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Дарья,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Дутнефтер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Алёна Петровна</a:t>
            </a:r>
          </a:p>
        </p:txBody>
      </p:sp>
    </p:spTree>
    <p:extLst>
      <p:ext uri="{BB962C8B-B14F-4D97-AF65-F5344CB8AC3E}">
        <p14:creationId xmlns:p14="http://schemas.microsoft.com/office/powerpoint/2010/main" val="9338066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20" cy="546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021288"/>
            <a:ext cx="828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Егоров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Кирилл,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МКДОУ д/с «Солнышко», воспитатель Изосимова Галина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78564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52" y="188641"/>
            <a:ext cx="712879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609329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Ильина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Полина,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ОГБОУ «Уртамская школа-интернат для обучающихся с ограниченными возможностями здоровья имени Ю.И. Ромашовой», учитель Филиппова Аксана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349381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568863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87727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Вильт Татьяна 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(название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работы - Берегите эту землю!), Малиновская сельская библиотека МКУ 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«МЦБС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Кожевниковского района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",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библиотекарь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Бодунова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otype Corsiva" pitchFamily="66" charset="0"/>
              </a:rPr>
              <a:t>Олеся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10461568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1208</Words>
  <Application>Microsoft Office PowerPoint</Application>
  <PresentationFormat>Экран (4:3)</PresentationFormat>
  <Paragraphs>79</Paragraphs>
  <Slides>78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эконом</dc:creator>
  <cp:lastModifiedBy>эконом</cp:lastModifiedBy>
  <cp:revision>41</cp:revision>
  <dcterms:created xsi:type="dcterms:W3CDTF">2022-04-12T07:49:20Z</dcterms:created>
  <dcterms:modified xsi:type="dcterms:W3CDTF">2022-04-20T02:51:12Z</dcterms:modified>
</cp:coreProperties>
</file>